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1" r:id="rId5"/>
    <p:sldId id="260" r:id="rId6"/>
    <p:sldId id="257" r:id="rId7"/>
    <p:sldId id="258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77" r:id="rId23"/>
    <p:sldId id="276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A261-E2C5-4D54-8A62-212D8BCD9457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27E9-DA6D-4810-A18E-B7C482A88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A261-E2C5-4D54-8A62-212D8BCD9457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27E9-DA6D-4810-A18E-B7C482A88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0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A261-E2C5-4D54-8A62-212D8BCD9457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27E9-DA6D-4810-A18E-B7C482A88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A261-E2C5-4D54-8A62-212D8BCD9457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27E9-DA6D-4810-A18E-B7C482A88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A261-E2C5-4D54-8A62-212D8BCD9457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27E9-DA6D-4810-A18E-B7C482A88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4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A261-E2C5-4D54-8A62-212D8BCD9457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27E9-DA6D-4810-A18E-B7C482A88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A261-E2C5-4D54-8A62-212D8BCD9457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27E9-DA6D-4810-A18E-B7C482A88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3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A261-E2C5-4D54-8A62-212D8BCD9457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27E9-DA6D-4810-A18E-B7C482A88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6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A261-E2C5-4D54-8A62-212D8BCD9457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27E9-DA6D-4810-A18E-B7C482A88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A261-E2C5-4D54-8A62-212D8BCD9457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27E9-DA6D-4810-A18E-B7C482A88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1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A261-E2C5-4D54-8A62-212D8BCD9457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27E9-DA6D-4810-A18E-B7C482A88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1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FA261-E2C5-4D54-8A62-212D8BCD9457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27E9-DA6D-4810-A18E-B7C482A88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9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oyMnIk-HTAhVG4oMKHb67CQAQjRwIBw&amp;url=http%3A%2F%2Fwww.vegangirl.com%2Fcategory%2Fgardening%2Fpage%2F2&amp;psig=AFQjCNFjdg6PAETtXUgkfrwkR5rjx9PcEw&amp;ust=1494362278770903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hyperlink" Target="https://www.google.com/url?sa=i&amp;rct=j&amp;q=&amp;esrc=s&amp;source=images&amp;cd=&amp;cad=rja&amp;uact=8&amp;ved=0ahUKEwj4-7f1k-HTAhXL44MKHT5kBQYQjRwIBw&amp;url=https%3A%2F%2Fwww.growveg.com%2Fguides%2Fno-dig-gardening-create-new-beds-the-easy-way%2F&amp;psig=AFQjCNFMkz9JLmQAhdRBvk0uHXbVv0LQ7Q&amp;ust=1494362386481006" TargetMode="Externa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752599"/>
          </a:xfrm>
        </p:spPr>
        <p:txBody>
          <a:bodyPr/>
          <a:lstStyle/>
          <a:p>
            <a:r>
              <a:rPr lang="en-US" dirty="0" smtClean="0"/>
              <a:t>Wildlife and Water Quality Landscaping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5600" cy="12954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Prepared for Silver Lake Association</a:t>
            </a:r>
          </a:p>
          <a:p>
            <a:r>
              <a:rPr lang="en-US" sz="1600" dirty="0" smtClean="0"/>
              <a:t>Dorothy Pedersen</a:t>
            </a:r>
          </a:p>
          <a:p>
            <a:r>
              <a:rPr lang="en-US" sz="1600" dirty="0" smtClean="0"/>
              <a:t>Nature’s Garden LLC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84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Re-landscape or leave with native plants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1142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it? 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" b="84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Rules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1.  Respect the </a:t>
            </a:r>
            <a:r>
              <a:rPr lang="en-US" dirty="0" err="1" smtClean="0"/>
              <a:t>Regs</a:t>
            </a:r>
            <a:endParaRPr lang="en-US" dirty="0" smtClean="0"/>
          </a:p>
          <a:p>
            <a:r>
              <a:rPr lang="en-US" dirty="0" smtClean="0"/>
              <a:t>2.  Stabilize the Shoreline</a:t>
            </a:r>
          </a:p>
          <a:p>
            <a:r>
              <a:rPr lang="en-US" dirty="0" smtClean="0"/>
              <a:t>Retain and Filter Runoff</a:t>
            </a:r>
          </a:p>
          <a:p>
            <a:pPr lvl="1"/>
            <a:r>
              <a:rPr lang="en-US" dirty="0" smtClean="0"/>
              <a:t>During and after install</a:t>
            </a:r>
          </a:p>
          <a:p>
            <a:r>
              <a:rPr lang="en-US" dirty="0" smtClean="0"/>
              <a:t>Manage your turf</a:t>
            </a:r>
          </a:p>
          <a:p>
            <a:r>
              <a:rPr lang="en-US" dirty="0" smtClean="0"/>
              <a:t>Use Herbicides only when necessary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Design with habitat for wildlife, bees, birds and butterflies</a:t>
            </a:r>
          </a:p>
          <a:p>
            <a:r>
              <a:rPr lang="en-US" dirty="0" smtClean="0"/>
              <a:t>Maintenance is Key!</a:t>
            </a:r>
          </a:p>
          <a:p>
            <a:pPr marL="0" indent="0">
              <a:buNone/>
            </a:pPr>
            <a:r>
              <a:rPr lang="en-US" dirty="0" smtClean="0"/>
              <a:t>     Eliminate </a:t>
            </a:r>
            <a:r>
              <a:rPr lang="en-US" dirty="0" err="1" smtClean="0"/>
              <a:t>invasives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with your City:  Chanhassen, Minnetonka, Shorewood</a:t>
            </a:r>
          </a:p>
          <a:p>
            <a:r>
              <a:rPr lang="en-US" dirty="0" smtClean="0"/>
              <a:t>Check with RPBCWD</a:t>
            </a:r>
          </a:p>
          <a:p>
            <a:r>
              <a:rPr lang="en-US" dirty="0" smtClean="0"/>
              <a:t>DNR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collapse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94529"/>
            <a:ext cx="6096000" cy="4337304"/>
          </a:xfrm>
        </p:spPr>
      </p:pic>
    </p:spTree>
    <p:extLst>
      <p:ext uri="{BB962C8B-B14F-4D97-AF65-F5344CB8AC3E}">
        <p14:creationId xmlns:p14="http://schemas.microsoft.com/office/powerpoint/2010/main" val="24917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 and Soil Coir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96238"/>
            <a:ext cx="4038600" cy="3933886"/>
          </a:xfrm>
        </p:spPr>
      </p:pic>
    </p:spTree>
    <p:extLst>
      <p:ext uri="{BB962C8B-B14F-4D97-AF65-F5344CB8AC3E}">
        <p14:creationId xmlns:p14="http://schemas.microsoft.com/office/powerpoint/2010/main" val="10664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Re-use logs/brush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3454400" cy="25908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35102"/>
            <a:ext cx="4267200" cy="1808559"/>
          </a:xfrm>
        </p:spPr>
      </p:pic>
    </p:spTree>
    <p:extLst>
      <p:ext uri="{BB962C8B-B14F-4D97-AF65-F5344CB8AC3E}">
        <p14:creationId xmlns:p14="http://schemas.microsoft.com/office/powerpoint/2010/main" val="28762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Turf Management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53195"/>
            <a:ext cx="5111750" cy="389282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 Reduce the amount of turf; </a:t>
            </a:r>
          </a:p>
          <a:p>
            <a:r>
              <a:rPr lang="en-US" sz="2800" dirty="0" smtClean="0"/>
              <a:t>2.  No fertilizer within 20’ of shoreline</a:t>
            </a:r>
          </a:p>
          <a:p>
            <a:r>
              <a:rPr lang="en-US" sz="2800" dirty="0" smtClean="0"/>
              <a:t>3.  Set your mower deck to 3” high</a:t>
            </a:r>
          </a:p>
          <a:p>
            <a:r>
              <a:rPr lang="en-US" sz="2800" dirty="0" smtClean="0"/>
              <a:t>4.  Convert your lawn to Low Grow No Mow grass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53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Herbicide use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43" y="475411"/>
            <a:ext cx="3886200" cy="197224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Only when necessary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Try the Weed Dragon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Black Plastic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Cardboard and double shredded hardwood</a:t>
            </a:r>
            <a:endParaRPr lang="en-US" sz="2800" dirty="0"/>
          </a:p>
        </p:txBody>
      </p:sp>
      <p:pic>
        <p:nvPicPr>
          <p:cNvPr id="1026" name="Picture 2" descr="Image result for black plastic to kill gras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rdboard and mulch to kill gras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48200"/>
            <a:ext cx="2906487" cy="13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Design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9600"/>
            <a:ext cx="3657600" cy="299386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Native have longer roots, and usually better food for bees, butterflies and birds. 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Nativars</a:t>
            </a:r>
            <a:r>
              <a:rPr lang="en-US" sz="2400" dirty="0" smtClean="0"/>
              <a:t> (a cultivar of a native plant) sometimes are a better choice</a:t>
            </a:r>
          </a:p>
          <a:p>
            <a:endParaRPr lang="en-US" sz="2400" dirty="0" smtClean="0"/>
          </a:p>
          <a:p>
            <a:r>
              <a:rPr lang="en-US" sz="2400" dirty="0" smtClean="0"/>
              <a:t>Plant to fit your design aesthetics</a:t>
            </a:r>
            <a:endParaRPr lang="en-US" sz="2400" dirty="0"/>
          </a:p>
        </p:txBody>
      </p:sp>
      <p:pic>
        <p:nvPicPr>
          <p:cNvPr id="2050" name="Picture 2" descr="cultivar_li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6226"/>
            <a:ext cx="4038600" cy="30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Hazing, bird scare tape, dogs. . 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r="709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your buffer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994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Your Buffer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011538"/>
            <a:ext cx="3530600" cy="26479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34544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2395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But back your perennials prior to new spring growth</a:t>
            </a:r>
          </a:p>
          <a:p>
            <a:r>
              <a:rPr lang="en-US" dirty="0" smtClean="0"/>
              <a:t>2.  Pull weeds before Memorial Day (cool season weeds)</a:t>
            </a:r>
          </a:p>
          <a:p>
            <a:r>
              <a:rPr lang="en-US" dirty="0" smtClean="0"/>
              <a:t>3.  Pull Weeds before the Fourth of July (warm season weeds)</a:t>
            </a:r>
          </a:p>
          <a:p>
            <a:r>
              <a:rPr lang="en-US" dirty="0" smtClean="0"/>
              <a:t>4.  Water your plants as needed</a:t>
            </a:r>
          </a:p>
          <a:p>
            <a:r>
              <a:rPr lang="en-US" dirty="0" smtClean="0"/>
              <a:t>5.  Pull weeds around Labor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800" dirty="0" smtClean="0"/>
              <a:t>Landscaping for Wildlife and Water Quality</a:t>
            </a:r>
          </a:p>
          <a:p>
            <a:pPr lvl="1"/>
            <a:r>
              <a:rPr lang="en-US" dirty="0" smtClean="0"/>
              <a:t>MN DNR website or book</a:t>
            </a:r>
          </a:p>
          <a:p>
            <a:pPr lvl="1"/>
            <a:r>
              <a:rPr lang="en-US" dirty="0" smtClean="0"/>
              <a:t>http://www.dnr.state.mn.us/rys/index.html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 Lake Minnetonka Guide to Shoreline Gardens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Blue Thumb.org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Riley Purgatory Bluff Creed Watershed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17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Shoreline buffer strip at maturity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 r="551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Shoreline Erosion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38078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Excessive </a:t>
            </a:r>
            <a:r>
              <a:rPr lang="en-US" dirty="0" err="1" smtClean="0"/>
              <a:t>Coontail</a:t>
            </a:r>
            <a:r>
              <a:rPr lang="en-US" dirty="0" smtClean="0"/>
              <a:t> Growth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Green Algae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612775"/>
            <a:ext cx="5482167" cy="4111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want: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 Water</a:t>
            </a:r>
          </a:p>
          <a:p>
            <a:endParaRPr lang="en-US" dirty="0"/>
          </a:p>
          <a:p>
            <a:r>
              <a:rPr lang="en-US" dirty="0" smtClean="0"/>
              <a:t>Beautiful Views</a:t>
            </a:r>
          </a:p>
          <a:p>
            <a:endParaRPr lang="en-US" dirty="0"/>
          </a:p>
          <a:p>
            <a:r>
              <a:rPr lang="en-US" dirty="0" smtClean="0"/>
              <a:t>Wildlife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of thee create:  Enjoyment of the lake!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Answer!</a:t>
            </a:r>
            <a:br>
              <a:rPr lang="en-US" dirty="0" smtClean="0"/>
            </a:br>
            <a:r>
              <a:rPr lang="en-US" dirty="0" smtClean="0"/>
              <a:t>Shoreline Buffers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077244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31572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Landscaping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62937"/>
            <a:ext cx="4040188" cy="257516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Recommended Landscaping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57879"/>
            <a:ext cx="4041775" cy="2585279"/>
          </a:xfrm>
        </p:spPr>
      </p:pic>
    </p:spTree>
    <p:extLst>
      <p:ext uri="{BB962C8B-B14F-4D97-AF65-F5344CB8AC3E}">
        <p14:creationId xmlns:p14="http://schemas.microsoft.com/office/powerpoint/2010/main" val="34528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467769"/>
            <a:ext cx="4953000" cy="2790825"/>
          </a:xfrm>
        </p:spPr>
      </p:pic>
    </p:spTree>
    <p:extLst>
      <p:ext uri="{BB962C8B-B14F-4D97-AF65-F5344CB8AC3E}">
        <p14:creationId xmlns:p14="http://schemas.microsoft.com/office/powerpoint/2010/main" val="26749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330</Words>
  <Application>Microsoft Office PowerPoint</Application>
  <PresentationFormat>On-screen Show (4:3)</PresentationFormat>
  <Paragraphs>74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Wildlife and Water Quality Landscaping</vt:lpstr>
      <vt:lpstr>Hazing, bird scare tape, dogs. . .</vt:lpstr>
      <vt:lpstr>Shoreline Erosion</vt:lpstr>
      <vt:lpstr>Excessive Coontail Growth</vt:lpstr>
      <vt:lpstr>Blue Green Algae</vt:lpstr>
      <vt:lpstr>What we want:</vt:lpstr>
      <vt:lpstr>The Answer! Shoreline Buffers</vt:lpstr>
      <vt:lpstr>PowerPoint Presentation</vt:lpstr>
      <vt:lpstr>PowerPoint Presentation</vt:lpstr>
      <vt:lpstr>Re-landscape or leave with native plants</vt:lpstr>
      <vt:lpstr>How to do it?  </vt:lpstr>
      <vt:lpstr> Rules of Thumb</vt:lpstr>
      <vt:lpstr>Regulations</vt:lpstr>
      <vt:lpstr>Slope collapse</vt:lpstr>
      <vt:lpstr>Fabric and Soil Coir</vt:lpstr>
      <vt:lpstr>Re-use logs/brush</vt:lpstr>
      <vt:lpstr>Turf Management</vt:lpstr>
      <vt:lpstr>Herbicide use</vt:lpstr>
      <vt:lpstr>Design</vt:lpstr>
      <vt:lpstr>Plan your buffer</vt:lpstr>
      <vt:lpstr>Plant Your Buffer</vt:lpstr>
      <vt:lpstr>Seasonal Maintenance</vt:lpstr>
      <vt:lpstr>Resources</vt:lpstr>
      <vt:lpstr>   Shoreline buffer strip at maturity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Dorothy Pedersen</dc:creator>
  <cp:lastModifiedBy>Dorothy Pedersen</cp:lastModifiedBy>
  <cp:revision>19</cp:revision>
  <dcterms:created xsi:type="dcterms:W3CDTF">2017-05-08T15:55:56Z</dcterms:created>
  <dcterms:modified xsi:type="dcterms:W3CDTF">2017-05-08T22:15:36Z</dcterms:modified>
</cp:coreProperties>
</file>